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2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7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0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BBFC-07BE-E94C-939C-31063D77BD5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383F-6340-C748-843D-93D47B19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79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33400"/>
            <a:ext cx="5080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9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51" y="0"/>
            <a:ext cx="5092224" cy="68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3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5" r="1823"/>
          <a:stretch/>
        </p:blipFill>
        <p:spPr>
          <a:xfrm>
            <a:off x="176028" y="1117600"/>
            <a:ext cx="8801375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8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Monaghan</dc:creator>
  <cp:lastModifiedBy>Anna</cp:lastModifiedBy>
  <cp:revision>7</cp:revision>
  <cp:lastPrinted>2016-01-23T11:14:37Z</cp:lastPrinted>
  <dcterms:created xsi:type="dcterms:W3CDTF">2016-01-14T11:42:14Z</dcterms:created>
  <dcterms:modified xsi:type="dcterms:W3CDTF">2016-02-09T12:49:53Z</dcterms:modified>
</cp:coreProperties>
</file>